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notesMasterIdLst>
    <p:notesMasterId r:id="rId7"/>
  </p:notesMasterIdLst>
  <p:handoutMasterIdLst>
    <p:handoutMasterId r:id="rId8"/>
  </p:handoutMasterIdLst>
  <p:sldIdLst>
    <p:sldId id="438" r:id="rId2"/>
    <p:sldId id="439" r:id="rId3"/>
    <p:sldId id="440" r:id="rId4"/>
    <p:sldId id="445" r:id="rId5"/>
    <p:sldId id="444" r:id="rId6"/>
  </p:sldIdLst>
  <p:sldSz cx="24384000" cy="13716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937"/>
    <a:srgbClr val="527B88"/>
    <a:srgbClr val="F7A70B"/>
    <a:srgbClr val="186A8E"/>
    <a:srgbClr val="20A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5170" autoAdjust="0"/>
  </p:normalViewPr>
  <p:slideViewPr>
    <p:cSldViewPr snapToGrid="0" snapToObjects="1">
      <p:cViewPr varScale="1">
        <p:scale>
          <a:sx n="34" d="100"/>
          <a:sy n="34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912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4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1A9F6F3-D322-A04F-A029-1A6C45291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61C9A2-F519-C548-B419-632732BBB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AFC0-EBC1-AE42-B358-EE18F3B589CD}" type="datetimeFigureOut">
              <a:rPr lang="sv-SE" smtClean="0"/>
              <a:t>2020-09-09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9091C21-2D52-0246-81C2-695527AC3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65BAE-9711-2349-9AFD-4DD987266E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55B07-C84E-B24F-8A0C-8D390DB782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74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945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1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omhus, person, snö, orange&#10;&#10;Automatiskt genererad beskrivning">
            <a:extLst>
              <a:ext uri="{FF2B5EF4-FFF2-40B4-BE49-F238E27FC236}">
                <a16:creationId xmlns:a16="http://schemas.microsoft.com/office/drawing/2014/main" id="{345741D0-5A86-6D4B-9652-B9A3728C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ktangel"/>
          <p:cNvSpPr/>
          <p:nvPr userDrawn="1"/>
        </p:nvSpPr>
        <p:spPr>
          <a:xfrm>
            <a:off x="10239997" y="2076033"/>
            <a:ext cx="9869181" cy="4514342"/>
          </a:xfrm>
          <a:prstGeom prst="rect">
            <a:avLst/>
          </a:prstGeom>
          <a:solidFill>
            <a:srgbClr val="186A8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sv-sip-logo-program-rgb-1076x160.png" descr="sv-sip-logo-program-rgb-1076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239997" y="7061446"/>
            <a:ext cx="9869181" cy="1604962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997" y="9137479"/>
            <a:ext cx="9869181" cy="881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1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err="1"/>
              <a:t>Name.Name</a:t>
            </a:r>
            <a:r>
              <a:rPr lang="en-US" dirty="0"/>
              <a:t> name.name@sipstrim.se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42" y="2509517"/>
            <a:ext cx="9220819" cy="38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73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utomhus, person, orange, stående&#10;&#10;Automatiskt genererad beskrivning">
            <a:extLst>
              <a:ext uri="{FF2B5EF4-FFF2-40B4-BE49-F238E27FC236}">
                <a16:creationId xmlns:a16="http://schemas.microsoft.com/office/drawing/2014/main" id="{84A5B8B9-854B-3844-B361-E44037826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ktangel"/>
          <p:cNvSpPr/>
          <p:nvPr userDrawn="1"/>
        </p:nvSpPr>
        <p:spPr>
          <a:xfrm>
            <a:off x="0" y="3802965"/>
            <a:ext cx="12663055" cy="5534391"/>
          </a:xfrm>
          <a:prstGeom prst="rect">
            <a:avLst/>
          </a:prstGeom>
          <a:solidFill>
            <a:srgbClr val="186A8E">
              <a:alpha val="8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noFill/>
            </a:endParaRPr>
          </a:p>
        </p:txBody>
      </p:sp>
      <p:pic>
        <p:nvPicPr>
          <p:cNvPr id="17" name="sv-sip-logo-program-rgb-1076x160.png" descr="sv-sip-logo-program-rgb-1076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43139" y="4959928"/>
            <a:ext cx="9394679" cy="1981199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F7A70B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43139" y="7158633"/>
            <a:ext cx="9394679" cy="1111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F7A70B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sipstrim-logo-neg.pdf">
            <a:extLst>
              <a:ext uri="{FF2B5EF4-FFF2-40B4-BE49-F238E27FC236}">
                <a16:creationId xmlns:a16="http://schemas.microsoft.com/office/drawing/2014/main" id="{4735C149-866E-B24B-A2E5-42454D534E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1" y="11733585"/>
            <a:ext cx="4296936" cy="180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5515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68B3FB3-2D3F-CB44-B836-B7255EA01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334000" y="-5334000"/>
            <a:ext cx="13716000" cy="24384000"/>
          </a:xfrm>
          <a:prstGeom prst="rect">
            <a:avLst/>
          </a:prstGeom>
        </p:spPr>
      </p:pic>
      <p:pic>
        <p:nvPicPr>
          <p:cNvPr id="17" name="sv-sip-logo-program-rgb-1076x160.png" descr="sv-sip-logo-program-rgb-1076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FFBC787-1CA4-8548-85CD-62E5C7AF5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53" y="12003132"/>
            <a:ext cx="3679520" cy="129926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A25E368-5457-DA41-8BCF-15DB2C776C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674" y="4994239"/>
            <a:ext cx="12134454" cy="163149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A07118-0294-8643-9386-A0B87E2D9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2673" y="6858000"/>
            <a:ext cx="12134454" cy="11116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A675E629-1B97-9540-A125-2E99A04CA4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93036" y="3777450"/>
            <a:ext cx="3699163" cy="43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031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ktangel"/>
          <p:cNvSpPr/>
          <p:nvPr/>
        </p:nvSpPr>
        <p:spPr>
          <a:xfrm>
            <a:off x="0" y="12444676"/>
            <a:ext cx="24384000" cy="1271324"/>
          </a:xfrm>
          <a:prstGeom prst="rect">
            <a:avLst/>
          </a:prstGeom>
          <a:solidFill>
            <a:srgbClr val="186A8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2" name="sipstrim-logo-ne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3" y="12600913"/>
            <a:ext cx="2288703" cy="958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v-sip-logo-program-rgb-1076x160.png" descr="sv-sip-logo-program-rgb-1076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2111375" y="1111575"/>
            <a:ext cx="20161249" cy="14284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 dirty="0">
                <a:ln>
                  <a:noFill/>
                </a:ln>
                <a:solidFill>
                  <a:srgbClr val="186A8E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Brödtext">
            <a:extLst>
              <a:ext uri="{FF2B5EF4-FFF2-40B4-BE49-F238E27FC236}">
                <a16:creationId xmlns:a16="http://schemas.microsoft.com/office/drawing/2014/main" id="{83EF6B92-E4F0-7C47-A2E2-E0B0FB474AC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111375" y="2927643"/>
            <a:ext cx="20161249" cy="58398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3600" b="0" i="0" u="none" strike="noStrike" cap="none" spc="0" baseline="0" dirty="0">
                <a:ln>
                  <a:noFill/>
                </a:ln>
                <a:solidFill>
                  <a:srgbClr val="3A3937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5B8E459-0197-3248-8E66-A09224B336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118" y="9258765"/>
            <a:ext cx="2569714" cy="30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03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to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ktangel"/>
          <p:cNvSpPr/>
          <p:nvPr/>
        </p:nvSpPr>
        <p:spPr>
          <a:xfrm>
            <a:off x="0" y="12444676"/>
            <a:ext cx="24384000" cy="1271324"/>
          </a:xfrm>
          <a:prstGeom prst="rect">
            <a:avLst/>
          </a:prstGeom>
          <a:gradFill>
            <a:gsLst>
              <a:gs pos="0">
                <a:srgbClr val="186A8E"/>
              </a:gs>
              <a:gs pos="100000">
                <a:srgbClr val="20A092"/>
              </a:gs>
            </a:gsLst>
            <a:lin ang="4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2111376" y="1109935"/>
            <a:ext cx="20161248" cy="14300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 b="1">
                <a:solidFill>
                  <a:srgbClr val="186A8E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9" name="sipstrim-logo-ne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3" y="12600913"/>
            <a:ext cx="2288703" cy="958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v-sip-logo-program-rgb-1076x160.png" descr="sv-sip-logo-program-rgb-1076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821518-9729-224F-8C3A-14B0782094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1376" y="2914059"/>
            <a:ext cx="20161248" cy="8030541"/>
          </a:xfrm>
          <a:prstGeom prst="rect">
            <a:avLst/>
          </a:prstGeom>
        </p:spPr>
        <p:txBody>
          <a:bodyPr tIns="90000" bIns="90000" anchor="t" anchorCtr="0"/>
          <a:lstStyle>
            <a:lvl1pPr marL="132157" marR="0" indent="-132157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3A3937"/>
              </a:buClr>
              <a:buSzTx/>
              <a:buFont typeface="Arial" charset="0"/>
              <a:buChar char="•"/>
              <a:tabLst/>
              <a:def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rgbClr val="3A3937"/>
                </a:solidFill>
                <a:effectLst/>
                <a:uLnTx/>
                <a:uFillTx/>
              </a:defRPr>
            </a:lvl1pPr>
            <a:lvl2pPr marL="270266" marR="0" indent="-138110" algn="l" defTabSz="9144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3A3937"/>
              </a:buClr>
              <a:buSzTx/>
              <a:buFont typeface="Arial" charset="0"/>
              <a:buChar char="–"/>
              <a:tabLst/>
              <a:defRPr kumimoji="0" lang="sv-SE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02421" marR="0" indent="-132157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9"/>
              </a:buClr>
              <a:buSzTx/>
              <a:buFont typeface="Arial" charset="0"/>
              <a:buChar char="–"/>
              <a:tabLst/>
              <a:defRPr kumimoji="0" lang="sv-SE" sz="4200" b="0" i="0" u="none" strike="noStrike" kern="1200" cap="none" spc="0" normalizeH="0" baseline="0" noProof="0">
                <a:ln>
                  <a:noFill/>
                </a:ln>
                <a:solidFill>
                  <a:srgbClr val="3A3937"/>
                </a:solidFill>
                <a:effectLst/>
                <a:uLnTx/>
                <a:uFillTx/>
              </a:defRPr>
            </a:lvl3pPr>
          </a:lstStyle>
          <a:p>
            <a:pPr marL="132157" marR="0" lvl="0" indent="-132157" algn="l" defTabSz="914400" rtl="0" eaLnBrk="1" fontAlgn="base" latinLnBrk="0" hangingPunct="1">
              <a:lnSpc>
                <a:spcPts val="2025"/>
              </a:lnSpc>
              <a:spcBef>
                <a:spcPts val="450"/>
              </a:spcBef>
              <a:spcAft>
                <a:spcPct val="0"/>
              </a:spcAft>
              <a:buClr>
                <a:srgbClr val="004C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cs typeface="Verdana"/>
                <a:sym typeface="Helvetica Neue"/>
              </a:rPr>
              <a:t> Brödtext</a:t>
            </a:r>
          </a:p>
          <a:p>
            <a:pPr marL="402421" marR="0" lvl="2" indent="-13811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9"/>
              </a:buClr>
              <a:buSzTx/>
              <a:buFont typeface="Arial" charset="0"/>
              <a:buChar char="–"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cs typeface="Verdana"/>
                <a:sym typeface="Helvetica Neue"/>
              </a:rPr>
              <a:t> Nivå två</a:t>
            </a:r>
          </a:p>
        </p:txBody>
      </p:sp>
    </p:spTree>
    <p:extLst>
      <p:ext uri="{BB962C8B-B14F-4D97-AF65-F5344CB8AC3E}">
        <p14:creationId xmlns:p14="http://schemas.microsoft.com/office/powerpoint/2010/main" val="27535372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to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3" name="sipstrim-logo-neg.pdf" descr="sipstrim-logo-neg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2982" y="12371789"/>
            <a:ext cx="4133038" cy="994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ktangel"/>
          <p:cNvSpPr/>
          <p:nvPr userDrawn="1"/>
        </p:nvSpPr>
        <p:spPr>
          <a:xfrm>
            <a:off x="0" y="-1"/>
            <a:ext cx="8123585" cy="13716001"/>
          </a:xfrm>
          <a:prstGeom prst="rect">
            <a:avLst/>
          </a:prstGeom>
          <a:gradFill>
            <a:gsLst>
              <a:gs pos="0">
                <a:srgbClr val="186A8E"/>
              </a:gs>
              <a:gs pos="100000">
                <a:srgbClr val="20A092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Titeltext"/>
          <p:cNvSpPr txBox="1">
            <a:spLocks noGrp="1"/>
          </p:cNvSpPr>
          <p:nvPr>
            <p:ph type="body" sz="quarter" idx="15"/>
          </p:nvPr>
        </p:nvSpPr>
        <p:spPr>
          <a:xfrm>
            <a:off x="934304" y="5804230"/>
            <a:ext cx="6250394" cy="1739240"/>
          </a:xfrm>
          <a:prstGeom prst="rect">
            <a:avLst/>
          </a:prstGeom>
          <a:effectLst>
            <a:outerShdw blurRad="152400" dist="25400" dir="5400000" rotWithShape="0">
              <a:srgbClr val="000000">
                <a:alpha val="2705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Bild" descr="Bil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7642" y="3041149"/>
            <a:ext cx="1308301" cy="156996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9313333" y="1828801"/>
            <a:ext cx="12954000" cy="14731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0" baseline="0" dirty="0">
                <a:ln>
                  <a:noFill/>
                </a:ln>
                <a:solidFill>
                  <a:srgbClr val="186A8E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Brödtext"/>
          <p:cNvSpPr txBox="1">
            <a:spLocks noGrp="1"/>
          </p:cNvSpPr>
          <p:nvPr>
            <p:ph type="body" sz="half" idx="14"/>
          </p:nvPr>
        </p:nvSpPr>
        <p:spPr>
          <a:xfrm>
            <a:off x="9313333" y="3810000"/>
            <a:ext cx="12954000" cy="57277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3600" b="0" i="0" u="none" strike="noStrike" cap="none" spc="0" baseline="0" dirty="0">
                <a:ln>
                  <a:noFill/>
                </a:ln>
                <a:solidFill>
                  <a:srgbClr val="3A3937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sipstrim-logo-neg.pdf">
            <a:extLst>
              <a:ext uri="{FF2B5EF4-FFF2-40B4-BE49-F238E27FC236}">
                <a16:creationId xmlns:a16="http://schemas.microsoft.com/office/drawing/2014/main" id="{9ACD00FE-6863-8B45-BB48-EF04307B69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1" y="11733585"/>
            <a:ext cx="4296936" cy="180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90160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cket info ton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13E9B0D2-5CBE-B848-B334-FF95C41FA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118" y="9258765"/>
            <a:ext cx="2569714" cy="3059183"/>
          </a:xfrm>
          <a:prstGeom prst="rect">
            <a:avLst/>
          </a:prstGeom>
        </p:spPr>
      </p:pic>
      <p:sp>
        <p:nvSpPr>
          <p:cNvPr id="194" name="Rektangel"/>
          <p:cNvSpPr/>
          <p:nvPr/>
        </p:nvSpPr>
        <p:spPr>
          <a:xfrm>
            <a:off x="2972825" y="2907307"/>
            <a:ext cx="8889008" cy="8485586"/>
          </a:xfrm>
          <a:prstGeom prst="rect">
            <a:avLst/>
          </a:prstGeom>
          <a:solidFill>
            <a:srgbClr val="F3F3F3"/>
          </a:solidFill>
          <a:ln w="12700">
            <a:miter lim="400000"/>
          </a:ln>
          <a:effectLst>
            <a:outerShdw blurRad="254000" dist="25400" dir="5400000" rotWithShape="0">
              <a:srgbClr val="5E5E5E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20A0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Rektangel"/>
          <p:cNvSpPr/>
          <p:nvPr/>
        </p:nvSpPr>
        <p:spPr>
          <a:xfrm>
            <a:off x="0" y="12444676"/>
            <a:ext cx="24384000" cy="1271324"/>
          </a:xfrm>
          <a:prstGeom prst="rect">
            <a:avLst/>
          </a:prstGeom>
          <a:gradFill>
            <a:gsLst>
              <a:gs pos="0">
                <a:srgbClr val="186A8E"/>
              </a:gs>
              <a:gs pos="100000">
                <a:srgbClr val="20A092"/>
              </a:gs>
            </a:gsLst>
            <a:lin ang="4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Rektangel"/>
          <p:cNvSpPr/>
          <p:nvPr/>
        </p:nvSpPr>
        <p:spPr>
          <a:xfrm>
            <a:off x="12788867" y="2907307"/>
            <a:ext cx="8889009" cy="8485586"/>
          </a:xfrm>
          <a:prstGeom prst="rect">
            <a:avLst/>
          </a:prstGeom>
          <a:solidFill>
            <a:srgbClr val="F3F3F3"/>
          </a:solidFill>
          <a:ln w="12700">
            <a:miter lim="400000"/>
          </a:ln>
          <a:effectLst>
            <a:outerShdw blurRad="254000" dist="25400" dir="5400000" rotWithShape="0">
              <a:srgbClr val="5E5E5E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20A0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Titeltext"/>
          <p:cNvSpPr txBox="1">
            <a:spLocks noGrp="1"/>
          </p:cNvSpPr>
          <p:nvPr>
            <p:ph type="body" sz="quarter" idx="15"/>
          </p:nvPr>
        </p:nvSpPr>
        <p:spPr>
          <a:xfrm>
            <a:off x="3607627" y="1117796"/>
            <a:ext cx="17802259" cy="1422204"/>
          </a:xfrm>
          <a:prstGeom prst="rect">
            <a:avLst/>
          </a:prstGeom>
        </p:spPr>
        <p:txBody>
          <a:bodyPr anchor="ctr"/>
          <a:lstStyle>
            <a:lvl1pPr>
              <a:defRPr sz="5000" b="1">
                <a:solidFill>
                  <a:srgbClr val="186A8E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9" name="sipstrim-logo-ne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3" y="12600913"/>
            <a:ext cx="2288703" cy="958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v-sip-logo-program-rgb-1076x160.png" descr="sv-sip-logo-program-rgb-1076x1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Brödtext">
            <a:extLst>
              <a:ext uri="{FF2B5EF4-FFF2-40B4-BE49-F238E27FC236}">
                <a16:creationId xmlns:a16="http://schemas.microsoft.com/office/drawing/2014/main" id="{DACDC0E7-A61B-D040-ABB4-1ACBC39EB56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633226" y="3285067"/>
            <a:ext cx="7558236" cy="71879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3600" b="0" i="0" u="none" strike="noStrike" cap="none" spc="0" baseline="0" dirty="0">
                <a:ln>
                  <a:noFill/>
                </a:ln>
                <a:solidFill>
                  <a:srgbClr val="3A3937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Brödtext">
            <a:extLst>
              <a:ext uri="{FF2B5EF4-FFF2-40B4-BE49-F238E27FC236}">
                <a16:creationId xmlns:a16="http://schemas.microsoft.com/office/drawing/2014/main" id="{3C62B225-3F2D-DE4D-819B-F18B634C1A10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3458793" y="3285067"/>
            <a:ext cx="7552530" cy="71879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3600" b="0" i="0" u="none" strike="noStrike" cap="none" spc="0" baseline="0" dirty="0">
                <a:ln>
                  <a:noFill/>
                </a:ln>
                <a:solidFill>
                  <a:srgbClr val="3A3937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05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cket inf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24E9217-DA76-4E47-B25F-CEE1B9BBF5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118" y="9258765"/>
            <a:ext cx="2569714" cy="3059183"/>
          </a:xfrm>
          <a:prstGeom prst="rect">
            <a:avLst/>
          </a:prstGeom>
        </p:spPr>
      </p:pic>
      <p:sp>
        <p:nvSpPr>
          <p:cNvPr id="12" name="Rektangel"/>
          <p:cNvSpPr/>
          <p:nvPr userDrawn="1"/>
        </p:nvSpPr>
        <p:spPr>
          <a:xfrm>
            <a:off x="0" y="12444676"/>
            <a:ext cx="24384000" cy="1271324"/>
          </a:xfrm>
          <a:prstGeom prst="rect">
            <a:avLst/>
          </a:prstGeom>
          <a:solidFill>
            <a:srgbClr val="186A8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Titeltext"/>
          <p:cNvSpPr txBox="1">
            <a:spLocks noGrp="1"/>
          </p:cNvSpPr>
          <p:nvPr>
            <p:ph type="body" sz="quarter" idx="15"/>
          </p:nvPr>
        </p:nvSpPr>
        <p:spPr>
          <a:xfrm>
            <a:off x="3613346" y="1117796"/>
            <a:ext cx="17756785" cy="1422204"/>
          </a:xfrm>
          <a:prstGeom prst="rect">
            <a:avLst/>
          </a:prstGeom>
        </p:spPr>
        <p:txBody>
          <a:bodyPr anchor="ctr"/>
          <a:lstStyle>
            <a:lvl1pPr>
              <a:defRPr sz="5000" b="1">
                <a:solidFill>
                  <a:srgbClr val="186A8E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9" name="sipstrim-logo-ne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3" y="12600913"/>
            <a:ext cx="2288703" cy="958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v-sip-logo-program-rgb-1076x160.png" descr="sv-sip-logo-program-rgb-1076x1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" name="Brödtext">
            <a:extLst>
              <a:ext uri="{FF2B5EF4-FFF2-40B4-BE49-F238E27FC236}">
                <a16:creationId xmlns:a16="http://schemas.microsoft.com/office/drawing/2014/main" id="{B813F6C4-78E8-724F-B737-74EB04D7D9E9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633225" y="3285067"/>
            <a:ext cx="7931217" cy="71879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3600" b="0" i="0" u="none" strike="noStrike" cap="none" spc="0" baseline="0" dirty="0">
                <a:ln>
                  <a:noFill/>
                </a:ln>
                <a:solidFill>
                  <a:srgbClr val="3A3937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Brödtext">
            <a:extLst>
              <a:ext uri="{FF2B5EF4-FFF2-40B4-BE49-F238E27FC236}">
                <a16:creationId xmlns:a16="http://schemas.microsoft.com/office/drawing/2014/main" id="{E1040FB5-4F32-B54B-BF0A-9E91E6821262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3458792" y="3285067"/>
            <a:ext cx="7931217" cy="71879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latinLnBrk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3600" b="0" i="0" u="none" strike="noStrike" cap="none" spc="0" baseline="0" dirty="0">
                <a:ln>
                  <a:noFill/>
                </a:ln>
                <a:solidFill>
                  <a:srgbClr val="3A3937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51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68B3FB3-2D3F-CB44-B836-B7255EA01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7" name="sv-sip-logo-program-rgb-1076x160.png" descr="sv-sip-logo-program-rgb-1076x1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171" y="12627092"/>
            <a:ext cx="6096160" cy="9064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trategiskt innovationsprogram för svensk…"/>
          <p:cNvSpPr txBox="1"/>
          <p:nvPr/>
        </p:nvSpPr>
        <p:spPr>
          <a:xfrm>
            <a:off x="3847488" y="5028522"/>
            <a:ext cx="1667632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2700">
              <a:lnSpc>
                <a:spcPct val="100000"/>
              </a:lnSpc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pPr>
            <a:r>
              <a:rPr lang="sv-SE" sz="7000" b="1" dirty="0">
                <a:solidFill>
                  <a:schemeClr val="bg1"/>
                </a:solidFill>
              </a:rPr>
              <a:t>Mining innovation for a </a:t>
            </a:r>
            <a:r>
              <a:rPr lang="sv-SE" sz="7000" b="1" dirty="0" err="1">
                <a:solidFill>
                  <a:schemeClr val="bg1"/>
                </a:solidFill>
              </a:rPr>
              <a:t>sustainable</a:t>
            </a:r>
            <a:r>
              <a:rPr lang="sv-SE" sz="7000" b="1" baseline="0" dirty="0">
                <a:solidFill>
                  <a:schemeClr val="bg1"/>
                </a:solidFill>
              </a:rPr>
              <a:t> </a:t>
            </a:r>
            <a:r>
              <a:rPr lang="sv-SE" sz="7000" b="1" baseline="0" dirty="0" err="1">
                <a:solidFill>
                  <a:schemeClr val="bg1"/>
                </a:solidFill>
              </a:rPr>
              <a:t>future</a:t>
            </a:r>
            <a:endParaRPr sz="7000" b="1" dirty="0">
              <a:solidFill>
                <a:schemeClr val="bg1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FFBC787-1CA4-8548-85CD-62E5C7AF5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53" y="12003132"/>
            <a:ext cx="3679520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81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pstrim-logo-neg.pdf" descr="sipstrim-logo-neg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2982" y="12371789"/>
            <a:ext cx="4133038" cy="99464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12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1" r:id="rId3"/>
    <p:sldLayoutId id="2147483775" r:id="rId4"/>
    <p:sldLayoutId id="2147483800" r:id="rId5"/>
    <p:sldLayoutId id="2147483796" r:id="rId6"/>
    <p:sldLayoutId id="2147483792" r:id="rId7"/>
    <p:sldLayoutId id="2147483797" r:id="rId8"/>
    <p:sldLayoutId id="2147483773" r:id="rId9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j-lt"/>
          <a:ea typeface="+mn-ea"/>
          <a:cs typeface="+mn-cs"/>
          <a:sym typeface="Verdana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186A8E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87B7370-D1AB-3A40-BCFF-EA45BD961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2673" y="3077057"/>
            <a:ext cx="12134454" cy="1631491"/>
          </a:xfrm>
        </p:spPr>
        <p:txBody>
          <a:bodyPr/>
          <a:lstStyle/>
          <a:p>
            <a:r>
              <a:rPr lang="en-US" dirty="0" smtClean="0"/>
              <a:t>Project title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6863B4-0302-E64F-8E96-542A3E589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2673" y="6799369"/>
            <a:ext cx="12134454" cy="1111623"/>
          </a:xfrm>
        </p:spPr>
        <p:txBody>
          <a:bodyPr/>
          <a:lstStyle/>
          <a:p>
            <a:r>
              <a:rPr lang="sv-SE" b="1" dirty="0" smtClean="0"/>
              <a:t>Project </a:t>
            </a:r>
            <a:r>
              <a:rPr lang="sv-SE" b="1" dirty="0" err="1" smtClean="0"/>
              <a:t>leader</a:t>
            </a:r>
            <a:endParaRPr lang="sv-SE" b="1" dirty="0" smtClean="0"/>
          </a:p>
          <a:p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r>
              <a:rPr lang="sv-SE" dirty="0" smtClean="0"/>
              <a:t>, Organisation AB</a:t>
            </a:r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96863B4-0302-E64F-8E96-542A3E589F73}"/>
              </a:ext>
            </a:extLst>
          </p:cNvPr>
          <p:cNvSpPr txBox="1">
            <a:spLocks/>
          </p:cNvSpPr>
          <p:nvPr/>
        </p:nvSpPr>
        <p:spPr>
          <a:xfrm>
            <a:off x="4712673" y="8227971"/>
            <a:ext cx="12134454" cy="111162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sv-SE" b="1" dirty="0" smtClean="0"/>
              <a:t>Partners</a:t>
            </a:r>
          </a:p>
          <a:p>
            <a:pPr hangingPunct="1"/>
            <a:r>
              <a:rPr lang="sv-SE" dirty="0" smtClean="0"/>
              <a:t>Organisation AB, Organisation AB, Organisation AB, Organisation </a:t>
            </a:r>
            <a:r>
              <a:rPr lang="sv-SE" dirty="0"/>
              <a:t>AB</a:t>
            </a:r>
          </a:p>
          <a:p>
            <a:pPr hangingPunct="1"/>
            <a:endParaRPr lang="sv-SE" dirty="0"/>
          </a:p>
          <a:p>
            <a:pPr hangingPunct="1"/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96863B4-0302-E64F-8E96-542A3E589F73}"/>
              </a:ext>
            </a:extLst>
          </p:cNvPr>
          <p:cNvSpPr txBox="1">
            <a:spLocks/>
          </p:cNvSpPr>
          <p:nvPr/>
        </p:nvSpPr>
        <p:spPr>
          <a:xfrm>
            <a:off x="4712673" y="10015623"/>
            <a:ext cx="12134454" cy="111162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sv-SE" b="1" dirty="0" smtClean="0"/>
              <a:t>Project duration</a:t>
            </a:r>
          </a:p>
          <a:p>
            <a:pPr hangingPunct="1"/>
            <a:r>
              <a:rPr lang="sv-SE" dirty="0" smtClean="0"/>
              <a:t>Date - Date</a:t>
            </a:r>
            <a:endParaRPr lang="sv-SE" dirty="0"/>
          </a:p>
          <a:p>
            <a:pPr hangingPunct="1"/>
            <a:endParaRPr lang="sv-SE" dirty="0"/>
          </a:p>
          <a:p>
            <a:pPr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720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93A76F4-6CEE-2C42-897C-E2563CF4F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Goals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project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48A98A-15C4-2F46-9F25-820B13033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6448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7A6C84-E00A-C646-BB15-8AC212578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Results</a:t>
            </a:r>
            <a:r>
              <a:rPr lang="sv-SE" dirty="0" smtClean="0"/>
              <a:t> so far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294C86-F271-664D-937C-DC07A5944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9394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Upcoming</a:t>
            </a:r>
            <a:r>
              <a:rPr lang="sv-SE" dirty="0" smtClean="0"/>
              <a:t> </a:t>
            </a:r>
            <a:r>
              <a:rPr lang="sv-SE" dirty="0" err="1" smtClean="0"/>
              <a:t>activities</a:t>
            </a:r>
            <a:r>
              <a:rPr lang="sv-SE" dirty="0" smtClean="0"/>
              <a:t> and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8408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70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ustom 1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small-prestudy.potx" id="{BD6C8415-E7DE-40BB-92D6-7D438719C9E0}" vid="{69B28BEE-FDA0-405F-AF6A-10347C47E73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presentationsmall-prestudy</Template>
  <TotalTime>0</TotalTime>
  <Words>38</Words>
  <Application>Microsoft Office PowerPoint</Application>
  <PresentationFormat>Custom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 Neue</vt:lpstr>
      <vt:lpstr>Helvetica Neue Medium</vt:lpstr>
      <vt:lpstr>Verdana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Terese Mella</dc:creator>
  <cp:lastModifiedBy>Terese Mella</cp:lastModifiedBy>
  <cp:revision>1</cp:revision>
  <cp:lastPrinted>2019-02-28T13:15:27Z</cp:lastPrinted>
  <dcterms:created xsi:type="dcterms:W3CDTF">2020-09-09T14:16:27Z</dcterms:created>
  <dcterms:modified xsi:type="dcterms:W3CDTF">2020-09-09T14:16:47Z</dcterms:modified>
</cp:coreProperties>
</file>