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5" r:id="rId1"/>
  </p:sldMasterIdLst>
  <p:notesMasterIdLst>
    <p:notesMasterId r:id="rId5"/>
  </p:notesMasterIdLst>
  <p:sldIdLst>
    <p:sldId id="429" r:id="rId2"/>
    <p:sldId id="430" r:id="rId3"/>
    <p:sldId id="431" r:id="rId4"/>
  </p:sldIdLst>
  <p:sldSz cx="24384000" cy="13716000"/>
  <p:notesSz cx="6794500" cy="9931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A70B"/>
    <a:srgbClr val="527B88"/>
    <a:srgbClr val="186A8E"/>
    <a:srgbClr val="20A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85219" autoAdjust="0"/>
  </p:normalViewPr>
  <p:slideViewPr>
    <p:cSldViewPr snapToGrid="0" snapToObjects="1">
      <p:cViewPr varScale="1">
        <p:scale>
          <a:sx n="46" d="100"/>
          <a:sy n="46" d="100"/>
        </p:scale>
        <p:origin x="1380" y="48"/>
      </p:cViewPr>
      <p:guideLst>
        <p:guide orient="horz" pos="4320"/>
        <p:guide pos="76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40" d="100"/>
        <a:sy n="40" d="100"/>
      </p:scale>
      <p:origin x="0" y="-9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7" name="Shape 247"/>
          <p:cNvSpPr>
            <a:spLocks noGrp="1"/>
          </p:cNvSpPr>
          <p:nvPr>
            <p:ph type="body" sz="quarter" idx="1"/>
          </p:nvPr>
        </p:nvSpPr>
        <p:spPr>
          <a:xfrm>
            <a:off x="905934" y="4717415"/>
            <a:ext cx="4982633" cy="446913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819450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1_Blank to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ktangel"/>
          <p:cNvSpPr/>
          <p:nvPr/>
        </p:nvSpPr>
        <p:spPr>
          <a:xfrm>
            <a:off x="0" y="12444676"/>
            <a:ext cx="24384000" cy="1271324"/>
          </a:xfrm>
          <a:prstGeom prst="rect">
            <a:avLst/>
          </a:prstGeom>
          <a:gradFill>
            <a:gsLst>
              <a:gs pos="0">
                <a:srgbClr val="186A8E"/>
              </a:gs>
              <a:gs pos="100000">
                <a:srgbClr val="20A092"/>
              </a:gs>
            </a:gsLst>
            <a:lin ang="42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7" name="Titeltext"/>
          <p:cNvSpPr txBox="1">
            <a:spLocks noGrp="1"/>
          </p:cNvSpPr>
          <p:nvPr>
            <p:ph type="body" sz="quarter" idx="13"/>
          </p:nvPr>
        </p:nvSpPr>
        <p:spPr>
          <a:xfrm>
            <a:off x="4999431" y="1109935"/>
            <a:ext cx="15083502" cy="143006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5000" b="1">
                <a:solidFill>
                  <a:srgbClr val="186A8E"/>
                </a:solidFill>
                <a:latin typeface="+mn-lt"/>
                <a:ea typeface="+mn-ea"/>
                <a:cs typeface="+mn-cs"/>
                <a:sym typeface="Verdana"/>
              </a:defRPr>
            </a:lvl1pPr>
          </a:lstStyle>
          <a:p>
            <a:r>
              <a:rPr dirty="0" err="1"/>
              <a:t>Titeltext</a:t>
            </a:r>
            <a:endParaRPr dirty="0"/>
          </a:p>
        </p:txBody>
      </p:sp>
      <p:sp>
        <p:nvSpPr>
          <p:cNvPr id="128" name="Brödtext"/>
          <p:cNvSpPr txBox="1">
            <a:spLocks noGrp="1"/>
          </p:cNvSpPr>
          <p:nvPr>
            <p:ph type="body" sz="half" idx="14" hasCustomPrompt="1"/>
          </p:nvPr>
        </p:nvSpPr>
        <p:spPr>
          <a:xfrm>
            <a:off x="4999431" y="2849173"/>
            <a:ext cx="15083502" cy="5727700"/>
          </a:xfrm>
          <a:prstGeom prst="rect">
            <a:avLst/>
          </a:prstGeom>
        </p:spPr>
        <p:txBody>
          <a:bodyPr>
            <a:noAutofit/>
          </a:bodyPr>
          <a:lstStyle>
            <a:lvl1pPr marL="457200" marR="0" indent="-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000" b="0" i="0" u="none" strike="noStrike" cap="none" spc="0" baseline="0" dirty="0">
                <a:ln>
                  <a:noFill/>
                </a:ln>
                <a:solidFill>
                  <a:srgbClr val="3A3937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1pPr>
          </a:lstStyle>
          <a:p>
            <a:r>
              <a:rPr dirty="0" err="1" smtClean="0"/>
              <a:t>Brödtext</a:t>
            </a:r>
            <a:endParaRPr lang="sv-SE" dirty="0" smtClean="0"/>
          </a:p>
          <a:p>
            <a:endParaRPr dirty="0"/>
          </a:p>
        </p:txBody>
      </p:sp>
      <p:pic>
        <p:nvPicPr>
          <p:cNvPr id="129" name="sipstrim-logo-neg.pdf" descr="sipstrim-logo-neg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4300" y="12600913"/>
            <a:ext cx="3983850" cy="9587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sv-sip-logo-program-rgb-1076x160.png" descr="sv-sip-logo-program-rgb-1076x160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127171" y="12627092"/>
            <a:ext cx="6096160" cy="906493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61711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1_Blank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ktangel"/>
          <p:cNvSpPr/>
          <p:nvPr/>
        </p:nvSpPr>
        <p:spPr>
          <a:xfrm>
            <a:off x="0" y="12444676"/>
            <a:ext cx="24384000" cy="1271324"/>
          </a:xfrm>
          <a:prstGeom prst="rect">
            <a:avLst/>
          </a:prstGeom>
          <a:solidFill>
            <a:srgbClr val="186A8E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39" name="Bild" descr="Bild"/>
          <p:cNvPicPr>
            <a:picLocks noChangeAspect="1"/>
          </p:cNvPicPr>
          <p:nvPr/>
        </p:nvPicPr>
        <p:blipFill>
          <a:blip r:embed="rId2">
            <a:alphaModFix amt="20000"/>
            <a:extLst/>
          </a:blip>
          <a:stretch>
            <a:fillRect/>
          </a:stretch>
        </p:blipFill>
        <p:spPr>
          <a:xfrm>
            <a:off x="183692" y="7785650"/>
            <a:ext cx="3900713" cy="4680855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Titeltext"/>
          <p:cNvSpPr txBox="1">
            <a:spLocks noGrp="1"/>
          </p:cNvSpPr>
          <p:nvPr>
            <p:ph type="body" sz="quarter" idx="13"/>
          </p:nvPr>
        </p:nvSpPr>
        <p:spPr>
          <a:xfrm>
            <a:off x="5012268" y="1111575"/>
            <a:ext cx="15104532" cy="142842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none" spc="0" baseline="0" dirty="0">
                <a:ln>
                  <a:noFill/>
                </a:ln>
                <a:solidFill>
                  <a:srgbClr val="186A8E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1pPr>
          </a:lstStyle>
          <a:p>
            <a:r>
              <a:rPr dirty="0" err="1"/>
              <a:t>Titeltext</a:t>
            </a:r>
            <a:endParaRPr dirty="0"/>
          </a:p>
        </p:txBody>
      </p:sp>
      <p:sp>
        <p:nvSpPr>
          <p:cNvPr id="141" name="Brödtext"/>
          <p:cNvSpPr txBox="1">
            <a:spLocks noGrp="1"/>
          </p:cNvSpPr>
          <p:nvPr>
            <p:ph type="body" sz="half" idx="14"/>
          </p:nvPr>
        </p:nvSpPr>
        <p:spPr>
          <a:xfrm>
            <a:off x="5012268" y="2884679"/>
            <a:ext cx="15104532" cy="57277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000" b="0" i="0" u="none" strike="noStrike" cap="none" spc="0" baseline="0" dirty="0">
                <a:ln>
                  <a:noFill/>
                </a:ln>
                <a:solidFill>
                  <a:srgbClr val="3A3937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1pPr>
          </a:lstStyle>
          <a:p>
            <a:r>
              <a:rPr dirty="0" err="1"/>
              <a:t>Brödtext</a:t>
            </a:r>
            <a:endParaRPr dirty="0"/>
          </a:p>
        </p:txBody>
      </p:sp>
      <p:pic>
        <p:nvPicPr>
          <p:cNvPr id="142" name="sipstrim-logo-neg.pdf" descr="sipstrim-logo-neg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4300" y="12600913"/>
            <a:ext cx="3983850" cy="9587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sv-sip-logo-program-rgb-1076x160.png" descr="sv-sip-logo-program-rgb-1076x160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8127171" y="12627092"/>
            <a:ext cx="6096160" cy="906493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751403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 to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pic>
        <p:nvPicPr>
          <p:cNvPr id="13" name="sipstrim-logo-neg.pdf" descr="sipstrim-logo-neg.pdf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992982" y="12371789"/>
            <a:ext cx="4133038" cy="994648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Rektangel"/>
          <p:cNvSpPr/>
          <p:nvPr userDrawn="1"/>
        </p:nvSpPr>
        <p:spPr>
          <a:xfrm>
            <a:off x="0" y="-1"/>
            <a:ext cx="8123585" cy="13716001"/>
          </a:xfrm>
          <a:prstGeom prst="rect">
            <a:avLst/>
          </a:prstGeom>
          <a:gradFill>
            <a:gsLst>
              <a:gs pos="0">
                <a:srgbClr val="186A8E"/>
              </a:gs>
              <a:gs pos="100000">
                <a:srgbClr val="20A092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" name="Titeltext"/>
          <p:cNvSpPr txBox="1">
            <a:spLocks noGrp="1"/>
          </p:cNvSpPr>
          <p:nvPr>
            <p:ph type="body" sz="quarter" idx="15"/>
          </p:nvPr>
        </p:nvSpPr>
        <p:spPr>
          <a:xfrm>
            <a:off x="0" y="5988380"/>
            <a:ext cx="8123586" cy="1739240"/>
          </a:xfrm>
          <a:prstGeom prst="rect">
            <a:avLst/>
          </a:prstGeom>
          <a:effectLst>
            <a:outerShdw blurRad="152400" dist="25400" dir="5400000" rotWithShape="0">
              <a:srgbClr val="000000">
                <a:alpha val="27050"/>
              </a:srgbClr>
            </a:outerShdw>
          </a:effectLst>
        </p:spPr>
        <p:txBody>
          <a:bodyPr anchor="ctr">
            <a:noAutofit/>
          </a:bodyPr>
          <a:lstStyle>
            <a:lvl1pPr>
              <a:defRPr sz="6000" b="1">
                <a:solidFill>
                  <a:srgbClr val="FFFFFF"/>
                </a:solidFill>
                <a:latin typeface="+mn-lt"/>
                <a:ea typeface="+mn-ea"/>
                <a:cs typeface="+mn-cs"/>
                <a:sym typeface="Verdana"/>
              </a:defRPr>
            </a:lvl1pPr>
          </a:lstStyle>
          <a:p>
            <a:r>
              <a:rPr dirty="0" err="1"/>
              <a:t>Titeltext</a:t>
            </a:r>
            <a:endParaRPr dirty="0"/>
          </a:p>
        </p:txBody>
      </p:sp>
      <p:pic>
        <p:nvPicPr>
          <p:cNvPr id="16" name="Bild" descr="Bild"/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3407642" y="3041149"/>
            <a:ext cx="1308301" cy="15699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sipstrim-logo-neg.pdf" descr="sipstrim-logo-neg.pdf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2145382" y="12524189"/>
            <a:ext cx="4133038" cy="994648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Titeltext"/>
          <p:cNvSpPr txBox="1">
            <a:spLocks noGrp="1"/>
          </p:cNvSpPr>
          <p:nvPr>
            <p:ph type="body" sz="quarter" idx="13"/>
          </p:nvPr>
        </p:nvSpPr>
        <p:spPr>
          <a:xfrm>
            <a:off x="9313333" y="1828801"/>
            <a:ext cx="12954000" cy="147319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 i="0" u="none" strike="noStrike" cap="none" spc="0" baseline="0" dirty="0">
                <a:ln>
                  <a:noFill/>
                </a:ln>
                <a:solidFill>
                  <a:srgbClr val="186A8E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1pPr>
          </a:lstStyle>
          <a:p>
            <a:r>
              <a:rPr dirty="0" err="1"/>
              <a:t>Titeltext</a:t>
            </a:r>
            <a:endParaRPr dirty="0"/>
          </a:p>
        </p:txBody>
      </p:sp>
      <p:sp>
        <p:nvSpPr>
          <p:cNvPr id="19" name="Brödtext"/>
          <p:cNvSpPr txBox="1">
            <a:spLocks noGrp="1"/>
          </p:cNvSpPr>
          <p:nvPr>
            <p:ph type="body" sz="half" idx="14"/>
          </p:nvPr>
        </p:nvSpPr>
        <p:spPr>
          <a:xfrm>
            <a:off x="9313333" y="3810000"/>
            <a:ext cx="12954000" cy="57277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000" b="0" i="0" u="none" strike="noStrike" cap="none" spc="0" baseline="0" dirty="0">
                <a:ln>
                  <a:noFill/>
                </a:ln>
                <a:solidFill>
                  <a:srgbClr val="3A3937"/>
                </a:solidFill>
                <a:uFillTx/>
                <a:latin typeface="+mn-lt"/>
                <a:ea typeface="+mn-ea"/>
                <a:cs typeface="+mn-cs"/>
                <a:sym typeface="Verdana"/>
              </a:defRPr>
            </a:lvl1pPr>
          </a:lstStyle>
          <a:p>
            <a:r>
              <a:rPr dirty="0" err="1"/>
              <a:t>Brödtext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90160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ipstrim-logo-neg.pdf" descr="sipstrim-logo-neg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992982" y="12371789"/>
            <a:ext cx="4133038" cy="994648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el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rPr dirty="0" err="1"/>
              <a:t>Titeltext</a:t>
            </a:r>
            <a:endParaRPr dirty="0"/>
          </a:p>
        </p:txBody>
      </p:sp>
      <p:sp>
        <p:nvSpPr>
          <p:cNvPr id="5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 err="1"/>
              <a:t>Brödtext</a:t>
            </a:r>
            <a:r>
              <a:rPr dirty="0"/>
              <a:t> </a:t>
            </a:r>
            <a:r>
              <a:rPr dirty="0" err="1"/>
              <a:t>nivå</a:t>
            </a:r>
            <a:r>
              <a:rPr dirty="0"/>
              <a:t> </a:t>
            </a:r>
            <a:r>
              <a:rPr dirty="0" err="1"/>
              <a:t>ett</a:t>
            </a:r>
            <a:endParaRPr dirty="0"/>
          </a:p>
          <a:p>
            <a:pPr lvl="1"/>
            <a:r>
              <a:rPr dirty="0" err="1"/>
              <a:t>Brödtext</a:t>
            </a:r>
            <a:r>
              <a:rPr dirty="0"/>
              <a:t> </a:t>
            </a:r>
            <a:r>
              <a:rPr dirty="0" err="1"/>
              <a:t>nivå</a:t>
            </a:r>
            <a:r>
              <a:rPr dirty="0"/>
              <a:t> </a:t>
            </a:r>
            <a:r>
              <a:rPr dirty="0" err="1"/>
              <a:t>två</a:t>
            </a:r>
            <a:endParaRPr dirty="0"/>
          </a:p>
          <a:p>
            <a:pPr lvl="2"/>
            <a:r>
              <a:rPr dirty="0" err="1"/>
              <a:t>Brödtext</a:t>
            </a:r>
            <a:r>
              <a:rPr dirty="0"/>
              <a:t> </a:t>
            </a:r>
            <a:r>
              <a:rPr dirty="0" err="1"/>
              <a:t>nivå</a:t>
            </a:r>
            <a:r>
              <a:rPr dirty="0"/>
              <a:t> </a:t>
            </a:r>
            <a:r>
              <a:rPr dirty="0" err="1"/>
              <a:t>tre</a:t>
            </a:r>
            <a:endParaRPr dirty="0"/>
          </a:p>
          <a:p>
            <a:pPr lvl="3"/>
            <a:r>
              <a:rPr dirty="0" err="1"/>
              <a:t>Brödtext</a:t>
            </a:r>
            <a:r>
              <a:rPr dirty="0"/>
              <a:t> </a:t>
            </a:r>
            <a:r>
              <a:rPr dirty="0" err="1"/>
              <a:t>nivå</a:t>
            </a:r>
            <a:r>
              <a:rPr dirty="0"/>
              <a:t> </a:t>
            </a:r>
            <a:r>
              <a:rPr dirty="0" err="1"/>
              <a:t>fyra</a:t>
            </a:r>
            <a:endParaRPr dirty="0"/>
          </a:p>
          <a:p>
            <a:pPr lvl="4"/>
            <a:r>
              <a:rPr dirty="0" err="1"/>
              <a:t>Brödtext</a:t>
            </a:r>
            <a:r>
              <a:rPr dirty="0"/>
              <a:t> </a:t>
            </a:r>
            <a:r>
              <a:rPr dirty="0" err="1"/>
              <a:t>nivå</a:t>
            </a:r>
            <a:r>
              <a:rPr dirty="0"/>
              <a:t> fem</a:t>
            </a:r>
          </a:p>
        </p:txBody>
      </p:sp>
    </p:spTree>
    <p:extLst>
      <p:ext uri="{BB962C8B-B14F-4D97-AF65-F5344CB8AC3E}">
        <p14:creationId xmlns:p14="http://schemas.microsoft.com/office/powerpoint/2010/main" val="367612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96" r:id="rId3"/>
  </p:sldLayoutIdLst>
  <p:transition spd="med"/>
  <p:timing>
    <p:tnLst>
      <p:par>
        <p:cTn id="1" dur="indefinite" restart="never" nodeType="tmRoot"/>
      </p:par>
    </p:tnLst>
  </p:timing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186A8E"/>
          </a:solidFill>
          <a:uFillTx/>
          <a:latin typeface="+mj-lt"/>
          <a:ea typeface="+mn-ea"/>
          <a:cs typeface="+mn-cs"/>
          <a:sym typeface="Verdana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186A8E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186A8E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186A8E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186A8E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186A8E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186A8E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186A8E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186A8E"/>
          </a:solidFill>
          <a:uFillTx/>
          <a:latin typeface="+mn-lt"/>
          <a:ea typeface="+mn-ea"/>
          <a:cs typeface="+mn-cs"/>
          <a:sym typeface="Verdana"/>
        </a:defRPr>
      </a:lvl9pPr>
    </p:titleStyle>
    <p:body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Helvetica Neue"/>
          <a:cs typeface="Helvetica Neue"/>
          <a:sym typeface="Helvetica Neue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Helvetica Neue"/>
          <a:cs typeface="Helvetica Neue"/>
          <a:sym typeface="Helvetica Neue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Helvetica Neue"/>
          <a:cs typeface="Helvetica Neue"/>
          <a:sym typeface="Helvetica Neue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Helvetica Neue"/>
          <a:cs typeface="Helvetica Neue"/>
          <a:sym typeface="Helvetica Neue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Helvetica Neue"/>
          <a:cs typeface="Helvetica Neue"/>
          <a:sym typeface="Helvetica Neue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 dirty="0" smtClean="0"/>
              <a:t>Programdag</a:t>
            </a:r>
          </a:p>
          <a:p>
            <a:r>
              <a:rPr lang="sv-SE" dirty="0" smtClean="0"/>
              <a:t>2019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smtClean="0"/>
              <a:t>Project </a:t>
            </a:r>
            <a:r>
              <a:rPr lang="sv-SE" dirty="0" err="1" smtClean="0"/>
              <a:t>title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pPr defTabSz="914400">
              <a:spcBef>
                <a:spcPts val="1000"/>
              </a:spcBef>
            </a:pPr>
            <a:r>
              <a:rPr lang="sv-SE" sz="3600" b="1" dirty="0" smtClean="0">
                <a:solidFill>
                  <a:srgbClr val="186A8E"/>
                </a:solidFill>
              </a:rPr>
              <a:t>Project </a:t>
            </a:r>
            <a:r>
              <a:rPr lang="sv-SE" sz="3600" b="1" dirty="0" err="1" smtClean="0">
                <a:solidFill>
                  <a:srgbClr val="186A8E"/>
                </a:solidFill>
              </a:rPr>
              <a:t>leader</a:t>
            </a:r>
            <a:endParaRPr lang="sv-SE" sz="3600" b="1" dirty="0">
              <a:solidFill>
                <a:srgbClr val="186A8E"/>
              </a:solidFill>
            </a:endParaRPr>
          </a:p>
          <a:p>
            <a:pPr defTabSz="914400">
              <a:spcBef>
                <a:spcPts val="1000"/>
              </a:spcBef>
            </a:pPr>
            <a:r>
              <a:rPr lang="sv-SE" dirty="0"/>
              <a:t>Namn </a:t>
            </a:r>
            <a:r>
              <a:rPr lang="sv-SE" dirty="0" err="1"/>
              <a:t>Namn</a:t>
            </a:r>
            <a:r>
              <a:rPr lang="sv-SE" dirty="0"/>
              <a:t>, Organisation AB</a:t>
            </a:r>
          </a:p>
          <a:p>
            <a:pPr defTabSz="914400">
              <a:spcBef>
                <a:spcPts val="1000"/>
              </a:spcBef>
            </a:pPr>
            <a:endParaRPr lang="sv-SE" dirty="0"/>
          </a:p>
          <a:p>
            <a:pPr defTabSz="914400">
              <a:spcBef>
                <a:spcPts val="1000"/>
              </a:spcBef>
            </a:pPr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3968" y="12059478"/>
            <a:ext cx="10058400" cy="149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95462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What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is the purpose of the project?</a:t>
            </a: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What have you come up with?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Or what are you going to do?</a:t>
            </a: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Who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participates </a:t>
            </a:r>
            <a:r>
              <a:rPr lang="en-US" smtClean="0"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the project?</a:t>
            </a:r>
            <a:endParaRPr lang="sv-SE" dirty="0">
              <a:latin typeface="Arial" charset="0"/>
              <a:ea typeface="Arial" charset="0"/>
              <a:cs typeface="Arial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39150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073333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Custom 1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4881</TotalTime>
  <Words>40</Words>
  <Application>Microsoft Office PowerPoint</Application>
  <PresentationFormat>Custom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Helvetica Neue</vt:lpstr>
      <vt:lpstr>Helvetica Neue Medium</vt:lpstr>
      <vt:lpstr>Verdana</vt:lpstr>
      <vt:lpstr>1_White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Terese Mella</dc:creator>
  <cp:lastModifiedBy>Terese Mella</cp:lastModifiedBy>
  <cp:revision>248</cp:revision>
  <cp:lastPrinted>2019-02-28T13:15:27Z</cp:lastPrinted>
  <dcterms:modified xsi:type="dcterms:W3CDTF">2019-09-27T08:47:09Z</dcterms:modified>
</cp:coreProperties>
</file>